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igo_word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948690" cy="4572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2395728"/>
            <a:ext cx="109728" cy="109728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4" name="Text 1"/>
          <p:cNvSpPr/>
          <p:nvPr/>
        </p:nvSpPr>
        <p:spPr>
          <a:xfrm>
            <a:off x="868680" y="22860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5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CLIENT APP · MVP 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03504" y="2697480"/>
            <a:ext cx="10972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Intigo, for </a:t>
            </a:r>
            <a:pPr indent="0" marL="0">
              <a:buNone/>
            </a:pPr>
            <a:r>
              <a:rPr lang="en-US" sz="84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clients</a:t>
            </a:r>
            <a:pPr indent="0" marL="0">
              <a:buNone/>
            </a:pPr>
            <a:r>
              <a:rPr lang="en-US" sz="84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8400" dirty="0"/>
          </a:p>
        </p:txBody>
      </p:sp>
      <p:sp>
        <p:nvSpPr>
          <p:cNvPr id="6" name="Text 3"/>
          <p:cNvSpPr/>
          <p:nvPr/>
        </p:nvSpPr>
        <p:spPr>
          <a:xfrm>
            <a:off x="658368" y="4370832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customer-facing app — not the partner or admin tools. This is what a client sees and does.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40080" y="5257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54681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Track, in real time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40080" y="587044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watch the order move + live alerts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4297680" y="54681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Buy water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4297680" y="587044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one product, two taps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7955280" y="546811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Built for MVP1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955280" y="587044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focused, shippable, lean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Executive overview · June 2026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MVP 1 DELIVERS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12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Two goals, done </a:t>
            </a:r>
            <a:pPr indent="0" marL="0">
              <a:buNone/>
            </a:pPr>
            <a:r>
              <a:rPr lang="en-US" sz="42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well</a:t>
            </a:r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240280"/>
            <a:ext cx="5449824" cy="3657600"/>
          </a:xfrm>
          <a:prstGeom prst="rect">
            <a:avLst/>
          </a:prstGeom>
          <a:solidFill>
            <a:srgbClr val="101C23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2606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GOAL 01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3017520"/>
            <a:ext cx="640080" cy="6400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05840" y="3749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32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Real-time tracking </a:t>
            </a:r>
            <a:pPr indent="0" marL="0">
              <a:lnSpc>
                <a:spcPct val="92000"/>
              </a:lnSpc>
              <a:buNone/>
            </a:pPr>
            <a:r>
              <a:rPr lang="en-US" sz="32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&amp; notifications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1005840" y="50749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client watches the order move and is notified the moment anything changes — the heart of the experience.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364224" y="2240280"/>
            <a:ext cx="5184648" cy="365760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64224" y="2240280"/>
            <a:ext cx="5184648" cy="45720"/>
          </a:xfrm>
          <a:prstGeom prst="rect">
            <a:avLst/>
          </a:prstGeom>
          <a:solidFill>
            <a:srgbClr val="E09036"/>
          </a:solidFill>
          <a:ln/>
        </p:spPr>
      </p:sp>
      <p:sp>
        <p:nvSpPr>
          <p:cNvPr id="13" name="Text 10"/>
          <p:cNvSpPr/>
          <p:nvPr/>
        </p:nvSpPr>
        <p:spPr>
          <a:xfrm>
            <a:off x="6729984" y="2606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GOAL 02</a:t>
            </a:r>
            <a:endParaRPr lang="en-US" sz="11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984" y="3017520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729984" y="374904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3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Buy </a:t>
            </a:r>
            <a:pPr indent="0" marL="0">
              <a:lnSpc>
                <a:spcPct val="92000"/>
              </a:lnSpc>
              <a:buNone/>
            </a:pPr>
            <a:r>
              <a:rPr lang="en-US" sz="32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water</a:t>
            </a:r>
            <a:pPr indent="0" marL="0">
              <a:lnSpc>
                <a:spcPct val="92000"/>
              </a:lnSpc>
              <a:buNone/>
            </a:pPr>
            <a:r>
              <a:rPr lang="en-US" sz="3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 from our shop</a:t>
            </a:r>
            <a:endParaRPr lang="en-US" sz="3200" dirty="0"/>
          </a:p>
        </p:txBody>
      </p:sp>
      <p:sp>
        <p:nvSpPr>
          <p:cNvPr id="16" name="Text 12"/>
          <p:cNvSpPr/>
          <p:nvPr/>
        </p:nvSpPr>
        <p:spPr>
          <a:xfrm>
            <a:off x="6729984" y="507492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simple product, ordered in a couple of taps and paid cash on delivery. Proves the full commerce loop.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8" name="Text 14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19" name="Text 15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C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TRY IT NOW · ANDROID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Scan, install, and test it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with us</a:t>
            </a:r>
            <a:pPr indent="0" marL="0">
              <a:buNone/>
            </a:pPr>
            <a:r>
              <a:rPr lang="en-US" sz="4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7818120" y="2148840"/>
            <a:ext cx="3730752" cy="37490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7818120" y="2148840"/>
            <a:ext cx="3730752" cy="54864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7" name="Image 0" descr="qr_inti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1896" y="2606040"/>
            <a:ext cx="2743200" cy="2743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818120" y="5394960"/>
            <a:ext cx="3730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545F6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Point your camera here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40080" y="22402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THREE STEPS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4008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1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1280160" y="267919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Open your camera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280160" y="308152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point it at the QR code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40080" y="3538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2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1280160" y="35204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Tap the link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280160" y="392277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opens the Play Store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40080" y="43799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3</a:t>
            </a:r>
            <a:endParaRPr lang="en-US" sz="3400" dirty="0"/>
          </a:p>
        </p:txBody>
      </p:sp>
      <p:sp>
        <p:nvSpPr>
          <p:cNvPr id="17" name="Text 14"/>
          <p:cNvSpPr/>
          <p:nvPr/>
        </p:nvSpPr>
        <p:spPr>
          <a:xfrm>
            <a:off x="1280160" y="436168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Install &amp; sign up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1280160" y="476402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your first order with us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40080" y="5349240"/>
            <a:ext cx="6583680" cy="566928"/>
          </a:xfrm>
          <a:prstGeom prst="rect">
            <a:avLst/>
          </a:prstGeom>
          <a:solidFill>
            <a:srgbClr val="16242C"/>
          </a:solidFill>
          <a:ln w="12700">
            <a:solidFill>
              <a:srgbClr val="2A394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" y="534924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play.google.com/store/apps/details?id=net.intigo.client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FLOW 01 · SIGN-UP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075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Joining is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instant</a:t>
            </a:r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1</a:t>
            </a:r>
            <a:endParaRPr lang="en-US" sz="4600" dirty="0"/>
          </a:p>
        </p:txBody>
      </p:sp>
      <p:sp>
        <p:nvSpPr>
          <p:cNvPr id="7" name="Shape 5"/>
          <p:cNvSpPr/>
          <p:nvPr/>
        </p:nvSpPr>
        <p:spPr>
          <a:xfrm>
            <a:off x="1380744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329184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Enter phone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60120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 types their 8-digit number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821838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2" name="Text 9"/>
          <p:cNvSpPr/>
          <p:nvPr/>
        </p:nvSpPr>
        <p:spPr>
          <a:xfrm>
            <a:off x="3050438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2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3562502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878" y="329184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141878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Get a code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3141878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6-digit code arrives by SMS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003597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8" name="Text 14"/>
          <p:cNvSpPr/>
          <p:nvPr/>
        </p:nvSpPr>
        <p:spPr>
          <a:xfrm>
            <a:off x="5232197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3</a:t>
            </a:r>
            <a:endParaRPr lang="en-US" sz="4600" dirty="0"/>
          </a:p>
        </p:txBody>
      </p:sp>
      <p:sp>
        <p:nvSpPr>
          <p:cNvPr id="19" name="Shape 15"/>
          <p:cNvSpPr/>
          <p:nvPr/>
        </p:nvSpPr>
        <p:spPr>
          <a:xfrm>
            <a:off x="5744261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637" y="3291840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323637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Verify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5323637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 the code — identity confirmed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7185355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24" name="Text 19"/>
          <p:cNvSpPr/>
          <p:nvPr/>
        </p:nvSpPr>
        <p:spPr>
          <a:xfrm>
            <a:off x="7413955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4</a:t>
            </a:r>
            <a:endParaRPr lang="en-US" sz="4600" dirty="0"/>
          </a:p>
        </p:txBody>
      </p:sp>
      <p:sp>
        <p:nvSpPr>
          <p:cNvPr id="25" name="Shape 20"/>
          <p:cNvSpPr/>
          <p:nvPr/>
        </p:nvSpPr>
        <p:spPr>
          <a:xfrm>
            <a:off x="7926019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395" y="3291840"/>
            <a:ext cx="457200" cy="45720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505395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Add profile</a:t>
            </a:r>
            <a:endParaRPr lang="en-US" sz="1800" dirty="0"/>
          </a:p>
        </p:txBody>
      </p:sp>
      <p:sp>
        <p:nvSpPr>
          <p:cNvPr id="28" name="Text 22"/>
          <p:cNvSpPr/>
          <p:nvPr/>
        </p:nvSpPr>
        <p:spPr>
          <a:xfrm>
            <a:off x="7505395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Name, optional email &amp; password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367114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0" name="Text 24"/>
          <p:cNvSpPr/>
          <p:nvPr/>
        </p:nvSpPr>
        <p:spPr>
          <a:xfrm>
            <a:off x="9595714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5</a:t>
            </a:r>
            <a:endParaRPr lang="en-US" sz="4600" dirty="0"/>
          </a:p>
        </p:txBody>
      </p:sp>
      <p:sp>
        <p:nvSpPr>
          <p:cNvPr id="31" name="Shape 25"/>
          <p:cNvSpPr/>
          <p:nvPr/>
        </p:nvSpPr>
        <p:spPr>
          <a:xfrm>
            <a:off x="10107778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7154" y="3291840"/>
            <a:ext cx="457200" cy="45720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687154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Ready</a:t>
            </a:r>
            <a:endParaRPr lang="en-US" sz="1800" dirty="0"/>
          </a:p>
        </p:txBody>
      </p:sp>
      <p:sp>
        <p:nvSpPr>
          <p:cNvPr id="34" name="Text 27"/>
          <p:cNvSpPr/>
          <p:nvPr/>
        </p:nvSpPr>
        <p:spPr>
          <a:xfrm>
            <a:off x="9687154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Account active — start ordering</a:t>
            </a:r>
            <a:endParaRPr lang="en-US" sz="1050" dirty="0"/>
          </a:p>
        </p:txBody>
      </p:sp>
      <p:sp>
        <p:nvSpPr>
          <p:cNvPr id="35" name="Shape 28"/>
          <p:cNvSpPr/>
          <p:nvPr/>
        </p:nvSpPr>
        <p:spPr>
          <a:xfrm>
            <a:off x="640080" y="5166360"/>
            <a:ext cx="10908792" cy="914400"/>
          </a:xfrm>
          <a:prstGeom prst="rect">
            <a:avLst/>
          </a:prstGeom>
          <a:solidFill>
            <a:srgbClr val="101C23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5422392"/>
            <a:ext cx="402336" cy="40233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481328" y="516636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Under a minute, no passwords.  </a:t>
            </a:r>
            <a:pPr indent="0" marL="0">
              <a:buNone/>
            </a:pPr>
            <a:r>
              <a:rPr lang="en-US" sz="13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Phone-based sign-up removes the biggest drop-off point and works for everyone with a mobile.</a:t>
            </a:r>
            <a:endParaRPr lang="en-US" sz="1900" dirty="0"/>
          </a:p>
        </p:txBody>
      </p:sp>
      <p:sp>
        <p:nvSpPr>
          <p:cNvPr id="38" name="Shape 30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9" name="Text 31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40" name="Text 32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FLOW 02 · ORDERING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075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Buy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water</a:t>
            </a:r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, in a few taps.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965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HOW AN ORDER WORKS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457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AFB9BD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1</a:t>
            </a:r>
            <a:endParaRPr lang="en-US" sz="30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2514600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404872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Open our shop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26974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Intigo shop — water available now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3044952"/>
            <a:ext cx="5394960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2" name="Text 9"/>
          <p:cNvSpPr/>
          <p:nvPr/>
        </p:nvSpPr>
        <p:spPr>
          <a:xfrm>
            <a:off x="640080" y="3044952"/>
            <a:ext cx="457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2</a:t>
            </a:r>
            <a:endParaRPr lang="en-US" sz="30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3227832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91640" y="3118104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Select water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1691640" y="341071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the product and quantity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40080" y="3758184"/>
            <a:ext cx="5394960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7" name="Text 13"/>
          <p:cNvSpPr/>
          <p:nvPr/>
        </p:nvSpPr>
        <p:spPr>
          <a:xfrm>
            <a:off x="640080" y="3758184"/>
            <a:ext cx="457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AFB9BD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3</a:t>
            </a:r>
            <a:endParaRPr lang="en-US" sz="30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3941064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691640" y="3831336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Fill in details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1691640" y="412394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Delivery address &amp; promo code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40080" y="4471416"/>
            <a:ext cx="5394960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22" name="Text 17"/>
          <p:cNvSpPr/>
          <p:nvPr/>
        </p:nvSpPr>
        <p:spPr>
          <a:xfrm>
            <a:off x="640080" y="4471416"/>
            <a:ext cx="457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AFB9BD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4</a:t>
            </a:r>
            <a:endParaRPr lang="en-US" sz="30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4654296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691640" y="4544568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Validate</a:t>
            </a:r>
            <a:endParaRPr lang="en-US" sz="1800" dirty="0"/>
          </a:p>
        </p:txBody>
      </p:sp>
      <p:sp>
        <p:nvSpPr>
          <p:cNvPr id="25" name="Text 19"/>
          <p:cNvSpPr/>
          <p:nvPr/>
        </p:nvSpPr>
        <p:spPr>
          <a:xfrm>
            <a:off x="1691640" y="483717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 — pay cash on delivery (COD)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640080" y="5184648"/>
            <a:ext cx="5394960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27" name="Text 21"/>
          <p:cNvSpPr/>
          <p:nvPr/>
        </p:nvSpPr>
        <p:spPr>
          <a:xfrm>
            <a:off x="640080" y="5184648"/>
            <a:ext cx="457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AFB9BD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5</a:t>
            </a:r>
            <a:endParaRPr lang="en-US" sz="3000" dirty="0"/>
          </a:p>
        </p:txBody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720" y="5367528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691640" y="525780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Pushed to partner</a:t>
            </a:r>
            <a:endParaRPr lang="en-US" sz="1800" dirty="0"/>
          </a:p>
        </p:txBody>
      </p:sp>
      <p:sp>
        <p:nvSpPr>
          <p:cNvPr id="30" name="Text 23"/>
          <p:cNvSpPr/>
          <p:nvPr/>
        </p:nvSpPr>
        <p:spPr>
          <a:xfrm>
            <a:off x="1691640" y="55504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Order lands on the merchant dashboard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6492240" y="2057400"/>
            <a:ext cx="5056632" cy="3977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6492240" y="2057400"/>
            <a:ext cx="5056632" cy="4572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3720" y="2468880"/>
            <a:ext cx="502920" cy="50292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903720" y="3081528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PROMO CODES, BUILT IN</a:t>
            </a:r>
            <a:endParaRPr lang="en-US" sz="1000" dirty="0"/>
          </a:p>
        </p:txBody>
      </p:sp>
      <p:sp>
        <p:nvSpPr>
          <p:cNvPr id="35" name="Text 27"/>
          <p:cNvSpPr/>
          <p:nvPr/>
        </p:nvSpPr>
        <p:spPr>
          <a:xfrm>
            <a:off x="6903720" y="3474720"/>
            <a:ext cx="4233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 enters a code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6903720" y="3794760"/>
            <a:ext cx="4233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strike="sngStrike" dirty="0">
                <a:solidFill>
                  <a:srgbClr val="8B9499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6 DT 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4.5 DT</a:t>
            </a:r>
            <a:endParaRPr lang="en-US" sz="2200" dirty="0"/>
          </a:p>
        </p:txBody>
      </p:sp>
      <p:sp>
        <p:nvSpPr>
          <p:cNvPr id="37" name="Text 29"/>
          <p:cNvSpPr/>
          <p:nvPr/>
        </p:nvSpPr>
        <p:spPr>
          <a:xfrm>
            <a:off x="6903720" y="4572000"/>
            <a:ext cx="4233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Discount shown instantly — the saving is visible before they confirm.</a:t>
            </a:r>
            <a:endParaRPr lang="en-US" sz="1150" dirty="0"/>
          </a:p>
        </p:txBody>
      </p:sp>
      <p:sp>
        <p:nvSpPr>
          <p:cNvPr id="38" name="Shape 30"/>
          <p:cNvSpPr/>
          <p:nvPr/>
        </p:nvSpPr>
        <p:spPr>
          <a:xfrm>
            <a:off x="6903720" y="5120640"/>
            <a:ext cx="423367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9" name="Text 31"/>
          <p:cNvSpPr/>
          <p:nvPr/>
        </p:nvSpPr>
        <p:spPr>
          <a:xfrm>
            <a:off x="6903720" y="5257800"/>
            <a:ext cx="4233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01C2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Cash on delivery keeps it simple — no card, no friction. Every order is tracked from the moment it's placed.</a:t>
            </a:r>
            <a:endParaRPr lang="en-US" sz="1150" dirty="0"/>
          </a:p>
        </p:txBody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943600"/>
            <a:ext cx="164592" cy="164592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859536" y="592531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placing the order notifies the client instantly — push if registered, else an SMS to download the app</a:t>
            </a:r>
            <a:endParaRPr lang="en-US" sz="800" dirty="0"/>
          </a:p>
        </p:txBody>
      </p:sp>
      <p:sp>
        <p:nvSpPr>
          <p:cNvPr id="42" name="Shape 33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43" name="Text 34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44" name="Text 35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FLOW 03 · TRACKING — THE HEART OF MVP1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075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Track the order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live</a:t>
            </a:r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1</a:t>
            </a:r>
            <a:endParaRPr lang="en-US" sz="4600" dirty="0"/>
          </a:p>
        </p:txBody>
      </p:sp>
      <p:sp>
        <p:nvSpPr>
          <p:cNvPr id="7" name="Shape 5"/>
          <p:cNvSpPr/>
          <p:nvPr/>
        </p:nvSpPr>
        <p:spPr>
          <a:xfrm>
            <a:off x="1380744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329184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On the way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60120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Order confirmed and dispatched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5001768"/>
            <a:ext cx="146304" cy="1463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61288" y="4983480"/>
            <a:ext cx="1633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5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notifies</a:t>
            </a:r>
            <a:endParaRPr lang="en-US" sz="700" dirty="0"/>
          </a:p>
        </p:txBody>
      </p:sp>
      <p:sp>
        <p:nvSpPr>
          <p:cNvPr id="13" name="Shape 9"/>
          <p:cNvSpPr/>
          <p:nvPr/>
        </p:nvSpPr>
        <p:spPr>
          <a:xfrm>
            <a:off x="2821838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14" name="Text 10"/>
          <p:cNvSpPr/>
          <p:nvPr/>
        </p:nvSpPr>
        <p:spPr>
          <a:xfrm>
            <a:off x="3050438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2</a:t>
            </a:r>
            <a:endParaRPr lang="en-US" sz="4600" dirty="0"/>
          </a:p>
        </p:txBody>
      </p:sp>
      <p:sp>
        <p:nvSpPr>
          <p:cNvPr id="15" name="Shape 11"/>
          <p:cNvSpPr/>
          <p:nvPr/>
        </p:nvSpPr>
        <p:spPr>
          <a:xfrm>
            <a:off x="3562502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878" y="329184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141878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Live tracking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3141878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 status, ETA and the driver</a:t>
            </a:r>
            <a:endParaRPr lang="en-US" sz="105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878" y="5001768"/>
            <a:ext cx="146304" cy="14630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343046" y="4983480"/>
            <a:ext cx="1633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5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notifies</a:t>
            </a:r>
            <a:endParaRPr lang="en-US" sz="700" dirty="0"/>
          </a:p>
        </p:txBody>
      </p:sp>
      <p:sp>
        <p:nvSpPr>
          <p:cNvPr id="21" name="Shape 15"/>
          <p:cNvSpPr/>
          <p:nvPr/>
        </p:nvSpPr>
        <p:spPr>
          <a:xfrm>
            <a:off x="5003597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22" name="Text 16"/>
          <p:cNvSpPr/>
          <p:nvPr/>
        </p:nvSpPr>
        <p:spPr>
          <a:xfrm>
            <a:off x="5232197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3</a:t>
            </a:r>
            <a:endParaRPr lang="en-US" sz="4600" dirty="0"/>
          </a:p>
        </p:txBody>
      </p:sp>
      <p:sp>
        <p:nvSpPr>
          <p:cNvPr id="23" name="Shape 17"/>
          <p:cNvSpPr/>
          <p:nvPr/>
        </p:nvSpPr>
        <p:spPr>
          <a:xfrm>
            <a:off x="5744261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637" y="3291840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23637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Reschedule or cancel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5323637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 the plan from the app</a:t>
            </a:r>
            <a:endParaRPr lang="en-US" sz="1050" dirty="0"/>
          </a:p>
        </p:txBody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3637" y="5001768"/>
            <a:ext cx="146304" cy="14630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524805" y="4983480"/>
            <a:ext cx="1633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5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notifies</a:t>
            </a:r>
            <a:endParaRPr lang="en-US" sz="700" dirty="0"/>
          </a:p>
        </p:txBody>
      </p:sp>
      <p:sp>
        <p:nvSpPr>
          <p:cNvPr id="29" name="Shape 21"/>
          <p:cNvSpPr/>
          <p:nvPr/>
        </p:nvSpPr>
        <p:spPr>
          <a:xfrm>
            <a:off x="7185355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0" name="Text 22"/>
          <p:cNvSpPr/>
          <p:nvPr/>
        </p:nvSpPr>
        <p:spPr>
          <a:xfrm>
            <a:off x="7413955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4</a:t>
            </a:r>
            <a:endParaRPr lang="en-US" sz="4600" dirty="0"/>
          </a:p>
        </p:txBody>
      </p:sp>
      <p:sp>
        <p:nvSpPr>
          <p:cNvPr id="31" name="Shape 23"/>
          <p:cNvSpPr/>
          <p:nvPr/>
        </p:nvSpPr>
        <p:spPr>
          <a:xfrm>
            <a:off x="7926019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395" y="3291840"/>
            <a:ext cx="457200" cy="45720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7505395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Arrival alert</a:t>
            </a:r>
            <a:endParaRPr lang="en-US" sz="1800" dirty="0"/>
          </a:p>
        </p:txBody>
      </p:sp>
      <p:sp>
        <p:nvSpPr>
          <p:cNvPr id="34" name="Text 25"/>
          <p:cNvSpPr/>
          <p:nvPr/>
        </p:nvSpPr>
        <p:spPr>
          <a:xfrm>
            <a:off x="7505395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Full-screen notice when driver arrives</a:t>
            </a:r>
            <a:endParaRPr lang="en-US" sz="105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395" y="5001768"/>
            <a:ext cx="146304" cy="146304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7706563" y="4983480"/>
            <a:ext cx="1633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5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notifies</a:t>
            </a:r>
            <a:endParaRPr lang="en-US" sz="700" dirty="0"/>
          </a:p>
        </p:txBody>
      </p:sp>
      <p:sp>
        <p:nvSpPr>
          <p:cNvPr id="37" name="Shape 27"/>
          <p:cNvSpPr/>
          <p:nvPr/>
        </p:nvSpPr>
        <p:spPr>
          <a:xfrm>
            <a:off x="9367114" y="2514600"/>
            <a:ext cx="12802" cy="2011680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8" name="Text 28"/>
          <p:cNvSpPr/>
          <p:nvPr/>
        </p:nvSpPr>
        <p:spPr>
          <a:xfrm>
            <a:off x="9595714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5</a:t>
            </a:r>
            <a:endParaRPr lang="en-US" sz="4600" dirty="0"/>
          </a:p>
        </p:txBody>
      </p:sp>
      <p:sp>
        <p:nvSpPr>
          <p:cNvPr id="39" name="Shape 29"/>
          <p:cNvSpPr/>
          <p:nvPr/>
        </p:nvSpPr>
        <p:spPr>
          <a:xfrm>
            <a:off x="10107778" y="2898648"/>
            <a:ext cx="100584" cy="100584"/>
          </a:xfrm>
          <a:prstGeom prst="ellipse">
            <a:avLst/>
          </a:prstGeom>
          <a:solidFill>
            <a:srgbClr val="E09036"/>
          </a:solidFill>
          <a:ln/>
        </p:spPr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7154" y="3291840"/>
            <a:ext cx="457200" cy="457200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9687154" y="3867912"/>
            <a:ext cx="17245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Delivered</a:t>
            </a:r>
            <a:endParaRPr lang="en-US" sz="1800" dirty="0"/>
          </a:p>
        </p:txBody>
      </p:sp>
      <p:sp>
        <p:nvSpPr>
          <p:cNvPr id="42" name="Text 31"/>
          <p:cNvSpPr/>
          <p:nvPr/>
        </p:nvSpPr>
        <p:spPr>
          <a:xfrm>
            <a:off x="9687154" y="4453128"/>
            <a:ext cx="17245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 receipt of the order</a:t>
            </a:r>
            <a:endParaRPr lang="en-US" sz="1050" dirty="0"/>
          </a:p>
        </p:txBody>
      </p:sp>
      <p:pic>
        <p:nvPicPr>
          <p:cNvPr id="4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7154" y="5001768"/>
            <a:ext cx="146304" cy="146304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9888322" y="4983480"/>
            <a:ext cx="1633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5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notifies</a:t>
            </a:r>
            <a:endParaRPr lang="en-US" sz="700" dirty="0"/>
          </a:p>
        </p:txBody>
      </p:sp>
      <p:sp>
        <p:nvSpPr>
          <p:cNvPr id="45" name="Text 33"/>
          <p:cNvSpPr/>
          <p:nvPr/>
        </p:nvSpPr>
        <p:spPr>
          <a:xfrm>
            <a:off x="640080" y="512064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8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 STATUS CHANGE NOTIFIES THE CLIENT — APP PUSH IF REGISTERED, ELSE AN SMS TO DOWNLOAD THE APP</a:t>
            </a:r>
            <a:endParaRPr lang="en-US" sz="900" dirty="0"/>
          </a:p>
        </p:txBody>
      </p:sp>
      <p:sp>
        <p:nvSpPr>
          <p:cNvPr id="46" name="Shape 34"/>
          <p:cNvSpPr/>
          <p:nvPr/>
        </p:nvSpPr>
        <p:spPr>
          <a:xfrm>
            <a:off x="640080" y="5532120"/>
            <a:ext cx="10908792" cy="914400"/>
          </a:xfrm>
          <a:prstGeom prst="rect">
            <a:avLst/>
          </a:prstGeom>
          <a:solidFill>
            <a:srgbClr val="101C23"/>
          </a:solidFill>
          <a:ln/>
        </p:spPr>
      </p:sp>
      <p:pic>
        <p:nvPicPr>
          <p:cNvPr id="4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" y="5788152"/>
            <a:ext cx="402336" cy="402336"/>
          </a:xfrm>
          <a:prstGeom prst="rect">
            <a:avLst/>
          </a:prstGeom>
        </p:spPr>
      </p:pic>
      <p:sp>
        <p:nvSpPr>
          <p:cNvPr id="48" name="Text 35"/>
          <p:cNvSpPr/>
          <p:nvPr/>
        </p:nvSpPr>
        <p:spPr>
          <a:xfrm>
            <a:off x="1481328" y="553212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Live, the whole way.  </a:t>
            </a:r>
            <a:pPr indent="0" marL="0">
              <a:buNone/>
            </a:pPr>
            <a:r>
              <a:rPr lang="en-US" sz="13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client is never left wondering where their water is — fewer support calls, more trust, repeat orders.</a:t>
            </a:r>
            <a:endParaRPr lang="en-US" sz="1900" dirty="0"/>
          </a:p>
        </p:txBody>
      </p:sp>
      <p:sp>
        <p:nvSpPr>
          <p:cNvPr id="49" name="Shape 36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50" name="Text 3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51" name="Text 38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GOAL 01 · NOTIFICATIONS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075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Notified the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moment</a:t>
            </a:r>
            <a:pPr indent="0" marL="0">
              <a:buNone/>
            </a:pPr>
            <a:r>
              <a:rPr lang="en-US" sz="4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 it changes.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99339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ANY ORDER — CREATED OR UPDATED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58368" y="2450592"/>
            <a:ext cx="128016" cy="128016"/>
          </a:xfrm>
          <a:prstGeom prst="ellipse">
            <a:avLst/>
          </a:prstGeom>
          <a:solidFill>
            <a:srgbClr val="AFB9BD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235915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Shopify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931920" y="2514600"/>
            <a:ext cx="868680" cy="457200"/>
          </a:xfrm>
          <a:prstGeom prst="line">
            <a:avLst/>
          </a:prstGeom>
          <a:noFill/>
          <a:ln w="13970">
            <a:solidFill>
              <a:srgbClr val="DCE3E5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658368" y="2980944"/>
            <a:ext cx="128016" cy="128016"/>
          </a:xfrm>
          <a:prstGeom prst="ellipse">
            <a:avLst/>
          </a:prstGeom>
          <a:solidFill>
            <a:srgbClr val="AFB9BD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288950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PrestaShop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31920" y="3044952"/>
            <a:ext cx="868680" cy="-73152"/>
          </a:xfrm>
          <a:prstGeom prst="line">
            <a:avLst/>
          </a:prstGeom>
          <a:noFill/>
          <a:ln w="13970">
            <a:solidFill>
              <a:srgbClr val="DCE3E5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58368" y="3511296"/>
            <a:ext cx="128016" cy="128016"/>
          </a:xfrm>
          <a:prstGeom prst="ellipse">
            <a:avLst/>
          </a:prstGeom>
          <a:solidFill>
            <a:srgbClr val="AFB9BD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3419856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WordPress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931920" y="3575304"/>
            <a:ext cx="868680" cy="-603504"/>
          </a:xfrm>
          <a:prstGeom prst="line">
            <a:avLst/>
          </a:prstGeom>
          <a:noFill/>
          <a:ln w="13970">
            <a:solidFill>
              <a:srgbClr val="DCE3E5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658368" y="4041648"/>
            <a:ext cx="128016" cy="128016"/>
          </a:xfrm>
          <a:prstGeom prst="ellipse">
            <a:avLst/>
          </a:prstGeom>
          <a:solidFill>
            <a:srgbClr val="AFB9BD"/>
          </a:solidFill>
          <a:ln/>
        </p:spPr>
      </p:sp>
      <p:sp>
        <p:nvSpPr>
          <p:cNvPr id="17" name="Text 15"/>
          <p:cNvSpPr/>
          <p:nvPr/>
        </p:nvSpPr>
        <p:spPr>
          <a:xfrm>
            <a:off x="960120" y="3950208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Partner dashboard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931920" y="4105656"/>
            <a:ext cx="868680" cy="-1133856"/>
          </a:xfrm>
          <a:prstGeom prst="line">
            <a:avLst/>
          </a:prstGeom>
          <a:noFill/>
          <a:ln w="13970">
            <a:solidFill>
              <a:srgbClr val="DCE3E5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658368" y="4572000"/>
            <a:ext cx="128016" cy="128016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20" name="Text 18"/>
          <p:cNvSpPr/>
          <p:nvPr/>
        </p:nvSpPr>
        <p:spPr>
          <a:xfrm>
            <a:off x="960120" y="4480560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Intigo mobile app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931920" y="4636008"/>
            <a:ext cx="868680" cy="-1664208"/>
          </a:xfrm>
          <a:prstGeom prst="line">
            <a:avLst/>
          </a:prstGeom>
          <a:noFill/>
          <a:ln w="13970">
            <a:solidFill>
              <a:srgbClr val="DCE3E5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658368" y="50292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00" kern="0" dirty="0">
                <a:solidFill>
                  <a:srgbClr val="E0903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 status change fires too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4983480" y="2468880"/>
            <a:ext cx="2331720" cy="1325880"/>
          </a:xfrm>
          <a:prstGeom prst="rect">
            <a:avLst/>
          </a:prstGeom>
          <a:solidFill>
            <a:srgbClr val="101C23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651760"/>
            <a:ext cx="411480" cy="41148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4983480" y="310896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Intigo platform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983480" y="3419856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creation + every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 change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7772400" y="2377440"/>
            <a:ext cx="3776472" cy="141732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772400" y="2377440"/>
            <a:ext cx="45720" cy="1417320"/>
          </a:xfrm>
          <a:prstGeom prst="rect">
            <a:avLst/>
          </a:prstGeom>
          <a:solidFill>
            <a:srgbClr val="101C23"/>
          </a:solidFill>
          <a:ln/>
        </p:spPr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2587752"/>
            <a:ext cx="384048" cy="384048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8549640" y="253288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Has an account</a:t>
            </a:r>
            <a:endParaRPr lang="en-US" sz="1800" dirty="0"/>
          </a:p>
        </p:txBody>
      </p:sp>
      <p:sp>
        <p:nvSpPr>
          <p:cNvPr id="31" name="Text 27"/>
          <p:cNvSpPr/>
          <p:nvPr/>
        </p:nvSpPr>
        <p:spPr>
          <a:xfrm>
            <a:off x="8549640" y="2916936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Instant app push — tap to track the order live.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7772400" y="3931920"/>
            <a:ext cx="3776472" cy="1554480"/>
          </a:xfrm>
          <a:prstGeom prst="rect">
            <a:avLst/>
          </a:prstGeom>
          <a:solidFill>
            <a:srgbClr val="FFEBD1"/>
          </a:solidFill>
          <a:ln w="12700">
            <a:solidFill>
              <a:srgbClr val="E09036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7772400" y="3931920"/>
            <a:ext cx="45720" cy="155448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142232"/>
            <a:ext cx="384048" cy="384048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8549640" y="408736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No account yet</a:t>
            </a:r>
            <a:endParaRPr lang="en-US" sz="1800" dirty="0"/>
          </a:p>
        </p:txBody>
      </p:sp>
      <p:sp>
        <p:nvSpPr>
          <p:cNvPr id="36" name="Text 31"/>
          <p:cNvSpPr/>
          <p:nvPr/>
        </p:nvSpPr>
        <p:spPr>
          <a:xfrm>
            <a:off x="8549640" y="4471416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5A3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SMS invites them to download the app and start the journey — following this very order.</a:t>
            </a:r>
            <a:endParaRPr lang="en-US" sz="1100" dirty="0"/>
          </a:p>
        </p:txBody>
      </p:sp>
      <p:sp>
        <p:nvSpPr>
          <p:cNvPr id="37" name="Shape 32"/>
          <p:cNvSpPr/>
          <p:nvPr/>
        </p:nvSpPr>
        <p:spPr>
          <a:xfrm>
            <a:off x="7315200" y="3154680"/>
            <a:ext cx="457200" cy="-45720"/>
          </a:xfrm>
          <a:prstGeom prst="line">
            <a:avLst/>
          </a:prstGeom>
          <a:noFill/>
          <a:ln w="15875">
            <a:solidFill>
              <a:srgbClr val="AFB9BD"/>
            </a:solidFill>
            <a:prstDash val="solid"/>
            <a:tailEnd type="triangle"/>
          </a:ln>
        </p:spPr>
      </p:sp>
      <p:sp>
        <p:nvSpPr>
          <p:cNvPr id="38" name="Shape 33"/>
          <p:cNvSpPr/>
          <p:nvPr/>
        </p:nvSpPr>
        <p:spPr>
          <a:xfrm>
            <a:off x="7315200" y="3383280"/>
            <a:ext cx="457200" cy="1325880"/>
          </a:xfrm>
          <a:prstGeom prst="line">
            <a:avLst/>
          </a:prstGeom>
          <a:noFill/>
          <a:ln w="15875">
            <a:solidFill>
              <a:srgbClr val="E09036"/>
            </a:solidFill>
            <a:prstDash val="solid"/>
            <a:tailEnd type="triangle"/>
          </a:ln>
        </p:spPr>
      </p:sp>
      <p:sp>
        <p:nvSpPr>
          <p:cNvPr id="39" name="Text 34"/>
          <p:cNvSpPr/>
          <p:nvPr/>
        </p:nvSpPr>
        <p:spPr>
          <a:xfrm>
            <a:off x="640080" y="57150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45F6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One rule, everywhere: any order — created or changed, from any channel — reaches the client. App push if they're in, an SMS invite if they're not.</a:t>
            </a:r>
            <a:endParaRPr lang="en-US" sz="1800" dirty="0"/>
          </a:p>
        </p:txBody>
      </p:sp>
      <p:sp>
        <p:nvSpPr>
          <p:cNvPr id="40" name="Shape 35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41" name="Text 3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42" name="Text 37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C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SUPPORTING · ADMIN DASHBOARD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Our team sees </a:t>
            </a:r>
            <a:pPr indent="0" marL="0">
              <a:buNone/>
            </a:pPr>
            <a:r>
              <a:rPr lang="en-US" sz="4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everything</a:t>
            </a:r>
            <a:pPr indent="0" marL="0">
              <a:buNone/>
            </a:pPr>
            <a:r>
              <a:rPr lang="en-US" sz="4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, live.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1691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Behind the client app, one dashboard lets our team run and watch the whole MVP.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10908792" cy="12802"/>
          </a:xfrm>
          <a:prstGeom prst="rect">
            <a:avLst/>
          </a:prstGeom>
          <a:solidFill>
            <a:srgbClr val="2A3942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2468880"/>
            <a:ext cx="5449824" cy="1783080"/>
          </a:xfrm>
          <a:prstGeom prst="rect">
            <a:avLst/>
          </a:prstGeom>
          <a:solidFill>
            <a:srgbClr val="16242C"/>
          </a:solidFill>
          <a:ln w="12700">
            <a:solidFill>
              <a:srgbClr val="2A39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468880"/>
            <a:ext cx="45720" cy="178308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834640"/>
            <a:ext cx="420624" cy="42062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333756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Orders &amp; tracking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05840" y="3730752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order and its live delivery status, end to end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099048" y="2468880"/>
            <a:ext cx="5449824" cy="1783080"/>
          </a:xfrm>
          <a:prstGeom prst="rect">
            <a:avLst/>
          </a:prstGeom>
          <a:solidFill>
            <a:srgbClr val="16242C"/>
          </a:solidFill>
          <a:ln w="12700">
            <a:solidFill>
              <a:srgbClr val="2A394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9048" y="2468880"/>
            <a:ext cx="45720" cy="178308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808" y="2834640"/>
            <a:ext cx="420624" cy="42062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64808" y="333756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Coupons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6464808" y="3730752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and control promo codes; see redemptions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640080" y="4526280"/>
            <a:ext cx="5449824" cy="1783080"/>
          </a:xfrm>
          <a:prstGeom prst="rect">
            <a:avLst/>
          </a:prstGeom>
          <a:solidFill>
            <a:srgbClr val="16242C"/>
          </a:solidFill>
          <a:ln w="12700">
            <a:solidFill>
              <a:srgbClr val="2A394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0080" y="4526280"/>
            <a:ext cx="45720" cy="178308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892040"/>
            <a:ext cx="420624" cy="42062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05840" y="539496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Users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1005840" y="5788152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View clients, manage accounts and verification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099048" y="4526280"/>
            <a:ext cx="5449824" cy="1783080"/>
          </a:xfrm>
          <a:prstGeom prst="rect">
            <a:avLst/>
          </a:prstGeom>
          <a:solidFill>
            <a:srgbClr val="16242C"/>
          </a:solidFill>
          <a:ln w="12700">
            <a:solidFill>
              <a:srgbClr val="2A3942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099048" y="4526280"/>
            <a:ext cx="45720" cy="178308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08" y="4892040"/>
            <a:ext cx="420624" cy="42062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464808" y="5394960"/>
            <a:ext cx="47183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SMS &amp; messaging</a:t>
            </a:r>
            <a:endParaRPr lang="en-US" sz="2200" dirty="0"/>
          </a:p>
        </p:txBody>
      </p:sp>
      <p:sp>
        <p:nvSpPr>
          <p:cNvPr id="26" name="Text 20"/>
          <p:cNvSpPr/>
          <p:nvPr/>
        </p:nvSpPr>
        <p:spPr>
          <a:xfrm>
            <a:off x="6464808" y="5788152"/>
            <a:ext cx="4718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 SMS invites and templates; confirm every push and event was delivered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RECAP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12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MVP 1, in </a:t>
            </a:r>
            <a:pPr indent="0" marL="0">
              <a:buNone/>
            </a:pPr>
            <a:r>
              <a:rPr lang="en-US" sz="42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one view</a:t>
            </a:r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10312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450592"/>
            <a:ext cx="420624" cy="42062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2971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Sign-up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960120" y="334670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Phone + SMS code, under a minute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34256" y="210312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2450592"/>
            <a:ext cx="420624" cy="4206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54296" y="2971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Buy water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4654296" y="334670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shop, COD, promo codes built in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8028432" y="210312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472" y="2450592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48472" y="297180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Live tracking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8348472" y="334670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Watch the order move, reschedule or cancel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640080" y="402336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370832"/>
            <a:ext cx="420624" cy="42062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60120" y="489204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Real-time alerts</a:t>
            </a:r>
            <a:endParaRPr lang="en-US" sz="2100" dirty="0"/>
          </a:p>
        </p:txBody>
      </p:sp>
      <p:sp>
        <p:nvSpPr>
          <p:cNvPr id="21" name="Text 15"/>
          <p:cNvSpPr/>
          <p:nvPr/>
        </p:nvSpPr>
        <p:spPr>
          <a:xfrm>
            <a:off x="960120" y="526694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Push if registered, SMS invite if not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334256" y="402336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296" y="4370832"/>
            <a:ext cx="420624" cy="42062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654296" y="489204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Admin dashboard</a:t>
            </a:r>
            <a:endParaRPr lang="en-US" sz="2100" dirty="0"/>
          </a:p>
        </p:txBody>
      </p:sp>
      <p:sp>
        <p:nvSpPr>
          <p:cNvPr id="25" name="Text 18"/>
          <p:cNvSpPr/>
          <p:nvPr/>
        </p:nvSpPr>
        <p:spPr>
          <a:xfrm>
            <a:off x="4654296" y="526694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 runs and watches the whole loop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8028432" y="4023360"/>
            <a:ext cx="3520440" cy="1691640"/>
          </a:xfrm>
          <a:prstGeom prst="rect">
            <a:avLst/>
          </a:prstGeom>
          <a:solidFill>
            <a:srgbClr val="F6FBFD"/>
          </a:solidFill>
          <a:ln w="12700">
            <a:solidFill>
              <a:srgbClr val="DCE3E5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8472" y="4370832"/>
            <a:ext cx="420624" cy="42062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348472" y="489204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Cash on delivery</a:t>
            </a:r>
            <a:endParaRPr lang="en-US" sz="2100" dirty="0"/>
          </a:p>
        </p:txBody>
      </p:sp>
      <p:sp>
        <p:nvSpPr>
          <p:cNvPr id="29" name="Text 21"/>
          <p:cNvSpPr/>
          <p:nvPr/>
        </p:nvSpPr>
        <p:spPr>
          <a:xfrm>
            <a:off x="8348472" y="526694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card, no friction</a:t>
            </a:r>
            <a:endParaRPr lang="en-US" sz="1100" dirty="0"/>
          </a:p>
        </p:txBody>
      </p:sp>
      <p:sp>
        <p:nvSpPr>
          <p:cNvPr id="30" name="Shape 22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31" name="Text 2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32" name="Text 24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57784"/>
            <a:ext cx="91440" cy="91440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3" name="Text 1"/>
          <p:cNvSpPr/>
          <p:nvPr/>
        </p:nvSpPr>
        <p:spPr>
          <a:xfrm>
            <a:off x="841248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01C2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AFTER MVP1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3504" y="841248"/>
            <a:ext cx="10972800" cy="112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What comes </a:t>
            </a:r>
            <a:pPr indent="0" marL="0">
              <a:buNone/>
            </a:pPr>
            <a:r>
              <a:rPr lang="en-US" sz="42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next</a:t>
            </a:r>
            <a:pPr indent="0" marL="0">
              <a:buNone/>
            </a:pPr>
            <a:r>
              <a:rPr lang="en-US" sz="42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.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194560"/>
            <a:ext cx="5029200" cy="3703320"/>
          </a:xfrm>
          <a:prstGeom prst="rect">
            <a:avLst/>
          </a:prstGeom>
          <a:solidFill>
            <a:srgbClr val="FFEBD1"/>
          </a:solidFill>
          <a:ln w="12700">
            <a:solidFill>
              <a:srgbClr val="E0903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2194560"/>
            <a:ext cx="5029200" cy="45720"/>
          </a:xfrm>
          <a:prstGeom prst="rect">
            <a:avLst/>
          </a:prstGeom>
          <a:solidFill>
            <a:srgbClr val="E09036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25420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50" kern="0" dirty="0">
                <a:solidFill>
                  <a:srgbClr val="7A5A3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NEXT UP</a:t>
            </a:r>
            <a:endParaRPr lang="en-US" sz="1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926080"/>
            <a:ext cx="685800" cy="6858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37033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Parrainage</a:t>
            </a:r>
            <a:endParaRPr lang="en-US" sz="3800" dirty="0"/>
          </a:p>
        </p:txBody>
      </p:sp>
      <p:sp>
        <p:nvSpPr>
          <p:cNvPr id="11" name="Text 8"/>
          <p:cNvSpPr/>
          <p:nvPr/>
        </p:nvSpPr>
        <p:spPr>
          <a:xfrm>
            <a:off x="1005840" y="45262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A43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referral program — clients invite friends and both are rewarded. Turns happy customers into growth.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126480" y="23317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ON THE ROADMAP</a:t>
            </a:r>
            <a:endParaRPr lang="en-US" sz="10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768" y="2779776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37960" y="26974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More products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6537960" y="309067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beyond water — full shop catalogue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537960" y="3456432"/>
            <a:ext cx="4983480" cy="12802"/>
          </a:xfrm>
          <a:prstGeom prst="rect">
            <a:avLst/>
          </a:prstGeom>
          <a:solidFill>
            <a:srgbClr val="DCE3E5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68" y="3621024"/>
            <a:ext cx="256032" cy="2560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537960" y="353872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Driver &amp; client messaging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6537960" y="3931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in-app chat during delivery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6537960" y="4297680"/>
            <a:ext cx="4983480" cy="12802"/>
          </a:xfrm>
          <a:prstGeom prst="rect">
            <a:avLst/>
          </a:prstGeom>
          <a:solidFill>
            <a:srgbClr val="DCE3E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768" y="4462272"/>
            <a:ext cx="256032" cy="25603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537960" y="437997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Meeting point on a map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6537960" y="47731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the exact handover spot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6537960" y="5138928"/>
            <a:ext cx="4983480" cy="12802"/>
          </a:xfrm>
          <a:prstGeom prst="rect">
            <a:avLst/>
          </a:prstGeom>
          <a:solidFill>
            <a:srgbClr val="DCE3E5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68" y="5303520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537960" y="522122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01C23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In-app wallet</a:t>
            </a:r>
            <a:endParaRPr lang="en-US" sz="2000" dirty="0"/>
          </a:p>
        </p:txBody>
      </p:sp>
      <p:sp>
        <p:nvSpPr>
          <p:cNvPr id="27" name="Text 20"/>
          <p:cNvSpPr/>
          <p:nvPr/>
        </p:nvSpPr>
        <p:spPr>
          <a:xfrm>
            <a:off x="6537960" y="5614416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45F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balance, refunds and faster checkout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640080" y="6400800"/>
            <a:ext cx="10908792" cy="12802"/>
          </a:xfrm>
          <a:prstGeom prst="rect">
            <a:avLst/>
          </a:prstGeom>
          <a:solidFill>
            <a:srgbClr val="DCE3E5"/>
          </a:solidFill>
          <a:ln/>
        </p:spPr>
      </p:sp>
      <p:sp>
        <p:nvSpPr>
          <p:cNvPr id="29" name="Text 2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30" name="Text 23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1C2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4023360"/>
            <a:ext cx="6858000" cy="6858000"/>
          </a:xfrm>
          <a:prstGeom prst="ellipse">
            <a:avLst/>
          </a:prstGeom>
          <a:ln w="15875">
            <a:solidFill>
              <a:srgbClr val="2A394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371600" y="5029200"/>
            <a:ext cx="4846320" cy="4846320"/>
          </a:xfrm>
          <a:prstGeom prst="ellipse">
            <a:avLst/>
          </a:prstGeom>
          <a:ln w="12700">
            <a:solidFill>
              <a:srgbClr val="E09036">
                <a:alpha val="45000"/>
              </a:srgbClr>
            </a:solidFill>
            <a:prstDash val="solid"/>
          </a:ln>
        </p:spPr>
      </p:sp>
      <p:pic>
        <p:nvPicPr>
          <p:cNvPr id="4" name="Image 0" descr="intigo_word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948690" cy="457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2670048"/>
            <a:ext cx="118872" cy="118872"/>
          </a:xfrm>
          <a:prstGeom prst="ellipse">
            <a:avLst/>
          </a:prstGeom>
          <a:solidFill>
            <a:srgbClr val="E09036"/>
          </a:solidFill>
          <a:ln/>
        </p:spPr>
      </p:sp>
      <p:sp>
        <p:nvSpPr>
          <p:cNvPr id="6" name="Text 3"/>
          <p:cNvSpPr/>
          <p:nvPr/>
        </p:nvSpPr>
        <p:spPr>
          <a:xfrm>
            <a:off x="877824" y="2560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50" kern="0" dirty="0">
                <a:solidFill>
                  <a:srgbClr val="FFFFFF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LET'S TALK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3504" y="292608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Questions</a:t>
            </a:r>
            <a:pPr indent="0" marL="0">
              <a:buNone/>
            </a:pPr>
            <a:r>
              <a:rPr lang="en-US" sz="8000" i="1" dirty="0">
                <a:solidFill>
                  <a:srgbClr val="E09036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?</a:t>
            </a:r>
            <a:endParaRPr lang="en-US" sz="8000" dirty="0"/>
          </a:p>
        </p:txBody>
      </p:sp>
      <p:sp>
        <p:nvSpPr>
          <p:cNvPr id="8" name="Text 5"/>
          <p:cNvSpPr/>
          <p:nvPr/>
        </p:nvSpPr>
        <p:spPr>
          <a:xfrm>
            <a:off x="658368" y="43434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7CDD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 — and try it with us today.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" y="5074920"/>
            <a:ext cx="6766560" cy="12802"/>
          </a:xfrm>
          <a:prstGeom prst="rect">
            <a:avLst/>
          </a:prstGeom>
          <a:solidFill>
            <a:srgbClr val="2A3942"/>
          </a:solidFill>
          <a:ln/>
        </p:spPr>
      </p:sp>
      <p:sp>
        <p:nvSpPr>
          <p:cNvPr id="10" name="Text 7"/>
          <p:cNvSpPr/>
          <p:nvPr/>
        </p:nvSpPr>
        <p:spPr>
          <a:xfrm>
            <a:off x="640080" y="5257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Live &amp; shipping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40080" y="565099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tracking + notifications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2926080" y="5257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Buy water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926080" y="565099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one product, COD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5212080" y="52578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Built lean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5212080" y="565099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8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focused MVP1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9098280" y="2331720"/>
            <a:ext cx="2468880" cy="24688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9098280" y="2331720"/>
            <a:ext cx="2468880" cy="45720"/>
          </a:xfrm>
          <a:prstGeom prst="rect">
            <a:avLst/>
          </a:prstGeom>
          <a:solidFill>
            <a:srgbClr val="E09036"/>
          </a:solidFill>
          <a:ln/>
        </p:spPr>
      </p:sp>
      <p:pic>
        <p:nvPicPr>
          <p:cNvPr id="18" name="Image 1" descr="qr_inti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651760"/>
            <a:ext cx="1828800" cy="18288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9098280" y="4544568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545F66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SCAN TO INSTALL</a:t>
            </a:r>
            <a:endParaRPr lang="en-US" sz="850" dirty="0"/>
          </a:p>
        </p:txBody>
      </p:sp>
      <p:sp>
        <p:nvSpPr>
          <p:cNvPr id="20" name="Text 16"/>
          <p:cNvSpPr/>
          <p:nvPr/>
        </p:nvSpPr>
        <p:spPr>
          <a:xfrm>
            <a:off x="9098280" y="49834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spc="50" kern="0" dirty="0">
                <a:solidFill>
                  <a:srgbClr val="8B9499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Android · play.google.com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Intigo · MVP1 · clients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45720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spc="100" kern="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By Lamjed GAIDI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10972800" y="6473952"/>
            <a:ext cx="576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A6770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Intigo — MVP1</dc:title>
  <dc:subject>PptxGenJS Presentation</dc:subject>
  <dc:creator>Intigo</dc:creator>
  <cp:lastModifiedBy>Intigo</cp:lastModifiedBy>
  <cp:revision>1</cp:revision>
  <dcterms:created xsi:type="dcterms:W3CDTF">2026-06-08T14:14:25Z</dcterms:created>
  <dcterms:modified xsi:type="dcterms:W3CDTF">2026-06-08T14:14:25Z</dcterms:modified>
</cp:coreProperties>
</file>